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42" r:id="rId23"/>
    <p:sldId id="357" r:id="rId24"/>
    <p:sldId id="358" r:id="rId25"/>
    <p:sldId id="360" r:id="rId26"/>
    <p:sldId id="361" r:id="rId27"/>
    <p:sldId id="362" r:id="rId28"/>
    <p:sldId id="367" r:id="rId29"/>
    <p:sldId id="370" r:id="rId30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EFBE-8C6E-53A0-7237-3DA096603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9935A-7952-B872-D2C9-D7F658B5E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4420-5BFC-4FD6-9A8F-0170F5630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64A59-ED5F-E033-9E1F-9210E17E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147E2-6723-3E8E-08D8-B82B6843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11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DCE7-C895-2678-49F6-5131C7F0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6F142-2223-F393-48A6-F78A1E39D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06226-1586-965B-3080-7E484431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DFBB3-7A97-DEC3-0B60-E8FC725F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46400-8F56-F5C5-53E7-F52B03E3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25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14F47-C0DD-B6CD-093E-83853779C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D8497-B711-62EC-E500-F1AA165F2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80772-FAC5-A928-9789-383A30B6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CE63A-AA2F-F927-D237-00013FE8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52BBB-5FC0-D335-58A9-0BFB74FA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26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8CEB4-4F0F-2831-A47F-B1A31ED7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9BE4-CE82-A7CA-2A62-CCD5F6E7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F53E-2580-71D2-1052-6F26719E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61514-B46F-5C0E-81F6-67A60CE9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A5A52-3FEB-D937-A3C9-D75F71B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19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9D2-4BC4-73E3-4EB2-516BAB01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D1EF7-E736-8804-5DB7-41445052F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6240B-BB49-CDBE-39E6-A95B5F49B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31BF-6590-3BA8-6884-EABF3764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D06CC-9084-A21C-05F2-445E1EBF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1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E296-3834-8295-2B5E-67784934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48F4-FF55-BF87-7CEA-AEF042285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C25B8-B61D-53F7-FA7C-51B1146EF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AFCF2-E217-906D-A6E2-5DE0F1B9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238E1-F82A-446B-E04D-BD21599B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6C4-1461-4F8A-C5B2-9788571C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2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79D3-7A1F-0C04-C305-47D2D94C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D597E-18C9-17EE-BF36-587D038DE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06279-A613-8388-F48B-E4B90F69F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B54D0-F4BF-5963-D413-F0FA96F26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67DAE-5F3F-DF27-19C2-6DFD5FD1F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3DEC4-B6B5-7E96-3DF0-1E454C0A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A823D-4730-56F8-F0C3-23C7A4A8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45EE1-F348-47C1-019E-CC10EF18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13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8EFA-F633-706B-C4CE-EA3AB1DB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6A34C-E136-9A69-23D0-49901DB2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548EE-773B-1556-1C3A-A1743EA93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5EA4A-EF18-F8FE-2D4D-0EF9171A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70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67360-F8DA-86B5-F241-86C933E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1402C-5A01-60E5-17C9-458655C5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06560-A8B6-4D05-CB31-4FFA9486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39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B6E2-B2AF-1CF1-F901-2AE87DD4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19FB-30B7-8C5C-8889-BE3A14629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15191-7BC5-64FF-32CF-64230E7E8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AD5C6-F35B-05C9-C6B7-FAFA340D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54318-1059-EC0E-D7AF-AF510987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D5E8A-8928-8185-9A67-D6CDF448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98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990C-8CCB-1067-2026-3E4056ED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7E67C-A3F1-B229-370A-F2BA5E7B9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3C461-0EDD-73A0-02BA-C4992EB84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15B89-B3CD-3670-9DA5-CF8BB313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CFB37-964A-2CDA-EBBB-37717CF2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0BCBB-149B-98B6-F80F-61BE00F2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84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38337-2559-36EB-2BE1-4538970BF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DD8CA-04A2-EB53-8B75-7E0C76CC8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B27B2-38FA-7B86-47AD-980708A13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CC70F-51F1-4568-A326-565B43EB6634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BA1B5-CE43-55E9-9811-B2A3C6777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B9A7F-BED9-2190-7E9B-48839DE25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51AA5-89A0-499D-839A-4F9730C98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399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4804-9E5F-B71D-902C-981F84B4B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1875B-5E20-99FF-DC4E-10D3C2D49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257428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09)">
            <a:extLst>
              <a:ext uri="{FF2B5EF4-FFF2-40B4-BE49-F238E27FC236}">
                <a16:creationId xmlns:a16="http://schemas.microsoft.com/office/drawing/2014/main" id="{BBF3D2A0-563B-3B39-715E-7991EB3127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3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10)">
            <a:extLst>
              <a:ext uri="{FF2B5EF4-FFF2-40B4-BE49-F238E27FC236}">
                <a16:creationId xmlns:a16="http://schemas.microsoft.com/office/drawing/2014/main" id="{6EFBB94D-2780-F2C7-6EEC-A29B5C5AE3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3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41)">
            <a:extLst>
              <a:ext uri="{FF2B5EF4-FFF2-40B4-BE49-F238E27FC236}">
                <a16:creationId xmlns:a16="http://schemas.microsoft.com/office/drawing/2014/main" id="{F0E2AA2A-2EC0-3616-3F57-8E2DEDA7E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0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42)">
            <a:extLst>
              <a:ext uri="{FF2B5EF4-FFF2-40B4-BE49-F238E27FC236}">
                <a16:creationId xmlns:a16="http://schemas.microsoft.com/office/drawing/2014/main" id="{A9C56A5C-745A-A56D-3C68-5D21261E7D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2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43)">
            <a:extLst>
              <a:ext uri="{FF2B5EF4-FFF2-40B4-BE49-F238E27FC236}">
                <a16:creationId xmlns:a16="http://schemas.microsoft.com/office/drawing/2014/main" id="{DB2BA383-43AF-896B-A2E5-C48269AF0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8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44)">
            <a:extLst>
              <a:ext uri="{FF2B5EF4-FFF2-40B4-BE49-F238E27FC236}">
                <a16:creationId xmlns:a16="http://schemas.microsoft.com/office/drawing/2014/main" id="{9ED4D25C-DC0F-6A52-2547-F3BA783BBC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0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45)">
            <a:extLst>
              <a:ext uri="{FF2B5EF4-FFF2-40B4-BE49-F238E27FC236}">
                <a16:creationId xmlns:a16="http://schemas.microsoft.com/office/drawing/2014/main" id="{79A78568-E518-9C4C-3CD1-15B1AE2D59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46)">
            <a:extLst>
              <a:ext uri="{FF2B5EF4-FFF2-40B4-BE49-F238E27FC236}">
                <a16:creationId xmlns:a16="http://schemas.microsoft.com/office/drawing/2014/main" id="{0321C3CD-48D9-0245-F803-84F3AD20DB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6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47)">
            <a:extLst>
              <a:ext uri="{FF2B5EF4-FFF2-40B4-BE49-F238E27FC236}">
                <a16:creationId xmlns:a16="http://schemas.microsoft.com/office/drawing/2014/main" id="{B71609B0-FAE4-BF15-2589-FFA949770E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5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48)">
            <a:extLst>
              <a:ext uri="{FF2B5EF4-FFF2-40B4-BE49-F238E27FC236}">
                <a16:creationId xmlns:a16="http://schemas.microsoft.com/office/drawing/2014/main" id="{A20D4920-4C27-64B8-EEBA-D17316DB07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85)">
            <a:extLst>
              <a:ext uri="{FF2B5EF4-FFF2-40B4-BE49-F238E27FC236}">
                <a16:creationId xmlns:a16="http://schemas.microsoft.com/office/drawing/2014/main" id="{87B7FCFE-5B27-1169-4AA0-953FC50B88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0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49)">
            <a:extLst>
              <a:ext uri="{FF2B5EF4-FFF2-40B4-BE49-F238E27FC236}">
                <a16:creationId xmlns:a16="http://schemas.microsoft.com/office/drawing/2014/main" id="{3F2AD14C-AE84-891D-9D80-686857A8BB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3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50)">
            <a:extLst>
              <a:ext uri="{FF2B5EF4-FFF2-40B4-BE49-F238E27FC236}">
                <a16:creationId xmlns:a16="http://schemas.microsoft.com/office/drawing/2014/main" id="{9318D894-298E-E2AD-8009-90C3DB9A84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3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69)">
            <a:extLst>
              <a:ext uri="{FF2B5EF4-FFF2-40B4-BE49-F238E27FC236}">
                <a16:creationId xmlns:a16="http://schemas.microsoft.com/office/drawing/2014/main" id="{C6A154D7-A7DE-23FB-3934-F757EF45F3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5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84)">
            <a:extLst>
              <a:ext uri="{FF2B5EF4-FFF2-40B4-BE49-F238E27FC236}">
                <a16:creationId xmlns:a16="http://schemas.microsoft.com/office/drawing/2014/main" id="{D27228F1-8E7E-A3DA-6BF3-144C950F2C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5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85)">
            <a:extLst>
              <a:ext uri="{FF2B5EF4-FFF2-40B4-BE49-F238E27FC236}">
                <a16:creationId xmlns:a16="http://schemas.microsoft.com/office/drawing/2014/main" id="{61CF97C2-FD62-4371-5649-6928984642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54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87)">
            <a:extLst>
              <a:ext uri="{FF2B5EF4-FFF2-40B4-BE49-F238E27FC236}">
                <a16:creationId xmlns:a16="http://schemas.microsoft.com/office/drawing/2014/main" id="{FB3AB836-BD57-8626-44C1-5103F2635D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88)">
            <a:extLst>
              <a:ext uri="{FF2B5EF4-FFF2-40B4-BE49-F238E27FC236}">
                <a16:creationId xmlns:a16="http://schemas.microsoft.com/office/drawing/2014/main" id="{B11C042B-54AF-BF25-3542-593D5D84CC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57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89)">
            <a:extLst>
              <a:ext uri="{FF2B5EF4-FFF2-40B4-BE49-F238E27FC236}">
                <a16:creationId xmlns:a16="http://schemas.microsoft.com/office/drawing/2014/main" id="{7D8D2720-618D-2211-54E2-65202FF98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4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94)">
            <a:extLst>
              <a:ext uri="{FF2B5EF4-FFF2-40B4-BE49-F238E27FC236}">
                <a16:creationId xmlns:a16="http://schemas.microsoft.com/office/drawing/2014/main" id="{262253BB-E35B-A1BB-83B6-B638E4207A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47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97)">
            <a:extLst>
              <a:ext uri="{FF2B5EF4-FFF2-40B4-BE49-F238E27FC236}">
                <a16:creationId xmlns:a16="http://schemas.microsoft.com/office/drawing/2014/main" id="{C46C0C92-48C6-33F8-8BD1-33975915E1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86)">
            <a:extLst>
              <a:ext uri="{FF2B5EF4-FFF2-40B4-BE49-F238E27FC236}">
                <a16:creationId xmlns:a16="http://schemas.microsoft.com/office/drawing/2014/main" id="{17185AF1-3CAC-AED7-FA81-C0A536BFBF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02)">
            <a:extLst>
              <a:ext uri="{FF2B5EF4-FFF2-40B4-BE49-F238E27FC236}">
                <a16:creationId xmlns:a16="http://schemas.microsoft.com/office/drawing/2014/main" id="{67DC63B3-9F58-54BF-327B-B82ED2016F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5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04)">
            <a:extLst>
              <a:ext uri="{FF2B5EF4-FFF2-40B4-BE49-F238E27FC236}">
                <a16:creationId xmlns:a16="http://schemas.microsoft.com/office/drawing/2014/main" id="{FFF76ACB-2E6E-D391-00A4-902B225887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9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05)">
            <a:extLst>
              <a:ext uri="{FF2B5EF4-FFF2-40B4-BE49-F238E27FC236}">
                <a16:creationId xmlns:a16="http://schemas.microsoft.com/office/drawing/2014/main" id="{53EA5681-C7E1-501C-BCE2-824B2249F7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8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06)">
            <a:extLst>
              <a:ext uri="{FF2B5EF4-FFF2-40B4-BE49-F238E27FC236}">
                <a16:creationId xmlns:a16="http://schemas.microsoft.com/office/drawing/2014/main" id="{2BF7BAE1-7B50-7644-9702-DB9AD31347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07)">
            <a:extLst>
              <a:ext uri="{FF2B5EF4-FFF2-40B4-BE49-F238E27FC236}">
                <a16:creationId xmlns:a16="http://schemas.microsoft.com/office/drawing/2014/main" id="{152FFACA-06EB-09FE-9074-703CE716D7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3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08)">
            <a:extLst>
              <a:ext uri="{FF2B5EF4-FFF2-40B4-BE49-F238E27FC236}">
                <a16:creationId xmlns:a16="http://schemas.microsoft.com/office/drawing/2014/main" id="{6E070E33-1232-1EFF-1496-80AD063DF6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38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2022-09-18T12:36:51Z</dcterms:created>
  <dcterms:modified xsi:type="dcterms:W3CDTF">2022-09-18T14:32:40Z</dcterms:modified>
</cp:coreProperties>
</file>